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4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2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2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6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0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3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7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8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0B0B-F289-4627-9EF6-A57579B10E4B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E24F4-809B-4F59-B3CC-EDD1E3229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1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slide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the text that I want to insert </a:t>
            </a:r>
            <a:r>
              <a:rPr lang="en-US" dirty="0" smtClean="0">
                <a:hlinkClick r:id="rId2" action="ppaction://hlinksldjump"/>
              </a:rPr>
              <a:t>bibliography</a:t>
            </a:r>
            <a:r>
              <a:rPr lang="en-US" dirty="0" smtClean="0"/>
              <a:t> [</a:t>
            </a:r>
            <a:r>
              <a:rPr lang="en-US" dirty="0" smtClean="0">
                <a:hlinkClick r:id="rId2" action="ppaction://hlinksldjump"/>
              </a:rPr>
              <a:t>1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Author1, Author2, …This is the title</a:t>
            </a:r>
          </a:p>
          <a:p>
            <a:pPr marL="514350" indent="-514350">
              <a:buAutoNum type="arabicPeriod"/>
            </a:pPr>
            <a:r>
              <a:rPr lang="en-US" dirty="0" smtClean="0"/>
              <a:t>This is another reference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This is the </a:t>
            </a:r>
            <a:r>
              <a:rPr lang="en-US" smtClean="0"/>
              <a:t>third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Ευρεία οθόνη</PresentationFormat>
  <Paragraphs>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This is a slide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slide</dc:title>
  <dc:creator>ALEXIA</dc:creator>
  <cp:lastModifiedBy>ALEXIA</cp:lastModifiedBy>
  <cp:revision>3</cp:revision>
  <dcterms:created xsi:type="dcterms:W3CDTF">2023-01-19T18:36:31Z</dcterms:created>
  <dcterms:modified xsi:type="dcterms:W3CDTF">2023-01-19T18:41:08Z</dcterms:modified>
</cp:coreProperties>
</file>